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5" r:id="rId4"/>
    <p:sldId id="1011" r:id="rId5"/>
    <p:sldId id="1016" r:id="rId6"/>
    <p:sldId id="101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3319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445976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重难易错突破  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.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ve/h</a:t>
            </a:r>
            <a:r>
              <a:rPr lang="en-US" altLang="zh-CN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 </a:t>
            </a:r>
            <a:r>
              <a:rPr lang="en-US" altLang="zh-CN" sz="4000" kern="1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g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ot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18942" y="1868945"/>
            <a:ext cx="8127760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notebook?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汤姆书包里有很多书。但他有新的笔记本吗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eraser?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露西有一些铅笔。她有橡皮吗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220489B-5656-3559-1911-4C328050F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4" y="908720"/>
            <a:ext cx="2780753" cy="762785"/>
          </a:xfrm>
          <a:prstGeom prst="rect">
            <a:avLst/>
          </a:prstGeom>
        </p:spPr>
      </p:pic>
      <p:pic>
        <p:nvPicPr>
          <p:cNvPr id="5" name="zxc192.jpg" descr="id:21474937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7104" y="2060848"/>
            <a:ext cx="326214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F8204-7F97-4DE0-7F29-B484FCC5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87856" y="980728"/>
            <a:ext cx="11485848" cy="4824536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62490E-8CEC-959F-9F68-A70AA985B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449646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表达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某人拥有某物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有、拥有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用于主语是第三人称单数的情况。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7133C9-2D81-8ED3-F0E1-70F480FB6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46" y="980728"/>
            <a:ext cx="2800183" cy="734565"/>
          </a:xfrm>
          <a:prstGeom prst="rect">
            <a:avLst/>
          </a:prstGeom>
        </p:spPr>
      </p:pic>
      <p:pic>
        <p:nvPicPr>
          <p:cNvPr id="5" name="DT08.eps" descr="id:21474937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14686" y="1268760"/>
            <a:ext cx="8543296" cy="33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5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8E62EF7-F9A5-0D9C-703D-8B91AF621B3B}"/>
              </a:ext>
            </a:extLst>
          </p:cNvPr>
          <p:cNvSpPr/>
          <p:nvPr/>
        </p:nvSpPr>
        <p:spPr bwMode="auto">
          <a:xfrm>
            <a:off x="387856" y="836712"/>
            <a:ext cx="11458846" cy="5765294"/>
          </a:xfrm>
          <a:prstGeom prst="rect">
            <a:avLst/>
          </a:prstGeom>
          <a:solidFill>
            <a:srgbClr val="CCECFB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基本形式：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肯定句：主语＋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 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缩写形式更常用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haven’t/hasn’t 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一般疑问句：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肯定回答：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否定回答：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haven’t/hasn’t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/>
              <a:t>特殊用法：</a:t>
            </a:r>
          </a:p>
          <a:p>
            <a:pPr hangingPunct="0"/>
            <a:r>
              <a:rPr lang="zh-CN" altLang="zh-CN"/>
              <a:t>描述身体特征或状态，如：</a:t>
            </a:r>
          </a:p>
          <a:p>
            <a:pPr hangingPunct="0"/>
            <a:r>
              <a:rPr lang="en-US" altLang="zh-CN"/>
              <a:t>He has got blue eyes. </a:t>
            </a:r>
            <a:r>
              <a:rPr lang="zh-CN" altLang="zh-CN"/>
              <a:t>他有蓝色的眼睛。</a:t>
            </a: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058F1-1EB6-F8CB-02CD-ADF5C70AB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6D73DEE-D773-3A58-6193-25D53CBA7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16" y="1196752"/>
            <a:ext cx="2800183" cy="817388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9CEE794-CA00-293D-E801-FF9B9D578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22418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的适当形式填空。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 new bike and a new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got a doll from China?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some storybooks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4384" y="3026169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47248" y="3662276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29499" y="429953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haven’t got a ruler. But I know Li Lei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 got	B. has got	C. have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and Lily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little cat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has got	B. has	C. have got</a:t>
            </a:r>
          </a:p>
          <a:p>
            <a:pPr marL="0" marR="0" lvl="0" indent="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</a:t>
            </a:r>
            <a:r>
              <a:rPr kumimoji="0" lang="zh-CN" altLang="zh-CN" sz="2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friend?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 I </a:t>
            </a:r>
            <a:r>
              <a:rPr kumimoji="0" lang="zh-CN" altLang="zh-CN" sz="2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1799590" algn="just" defTabSz="914400" rtl="0" eaLnBrk="1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31005" algn="l"/>
                <a:tab pos="8191500" algn="l"/>
              </a:tabLst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got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	B. got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	C. got</a:t>
            </a:r>
            <a:r>
              <a:rPr kumimoji="0" lang="zh-CN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haven’t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012" y="16749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2386" y="2948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2386" y="42449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348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363</cp:revision>
  <dcterms:created xsi:type="dcterms:W3CDTF">2020-11-06T05:24:00Z</dcterms:created>
  <dcterms:modified xsi:type="dcterms:W3CDTF">2025-06-30T09:12:32Z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